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6" r:id="rId4"/>
    <p:sldId id="267" r:id="rId5"/>
    <p:sldId id="26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DE29D-20FD-4341-977E-D56A1A7FB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28C27A-7708-46B4-A803-E7DD7EFFC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CABA4D-1377-4092-9F51-BC9B5E21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645F6F-2F3E-4302-8124-B2063581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6A61A-2B07-47CE-B773-C8B946B3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23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E8531-FCC5-4286-8B62-45945C91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FEB6B3-DDE0-4CE3-B43F-9457E51C9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F75159-D46E-49E9-9B9B-2A82228F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F147EA-F594-4C1B-A486-8EF107230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54C822-E042-4ECC-BA72-04A7109E8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9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28961-458C-4E46-8468-A14E8E99E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92F8B2-7269-4C2C-A545-39E097353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B663E2-3CCF-4985-B28E-DD428A929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2AC57E-9957-4C35-902B-9B90867D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C5E4D2-9D28-4FE7-8697-9902F60D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7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E8647-16A4-4ED7-9AFF-3E6E14C0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371C90-FBCD-497F-84CC-7C537D8F3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670DD9-15DB-481D-80B3-973BC1D47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F4D24E-C030-4D2B-B699-06721D7D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B45B92-9125-404A-8261-FC80D6D23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6B12BC-E1BC-4791-B4B7-B95D4DA4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5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F8E53C-5A1E-409F-BDF7-1A6F0218D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596B9F-C71A-44ED-BEDA-D2D0591BA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77879F-E058-465C-9F72-648ACF39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E10CD1F-18A0-41C6-8985-3920579AD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BBF43E-FDA7-4AAC-9CDB-235B83BD0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FF2DFC-2639-4A5B-8BC2-EA294C36B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7BAB72-E9C9-4173-B159-8DC1B1A5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9E7E58-F78B-4877-ABB8-FDF7EAAC2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7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D7A45-105E-4B7F-AD48-568BA8EE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F1BD29-8302-4CB8-A21F-2A92167B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140A5D-19BE-4345-8BAE-D27429573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7AB0A6-D478-45C9-A6E8-D6E406B4F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45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C85D590-D188-4389-8A31-18E366A03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32B566E-97B9-4586-97F9-AFF29129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D0F0FA-1E7F-44C4-87EA-288B7FE54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32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D37EE-204C-4EC6-BA31-02FC504C4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2DC3E7-2BB0-4247-AFBC-53596B87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46EAF93-30B5-41D2-973D-C8E3F3A05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53CB2D-89FE-4DEF-8398-3A43FF058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780A7D-8A21-449A-A66E-2264783C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B08F3B-558F-4B59-B696-3DED0E73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79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27AAC-443E-4F21-A076-DEA773CC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74C0E3-0F5D-4F2F-A5FA-E35BCFBA5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334DEE-D0E6-45BE-9A1C-BA4A93E83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13986E-C9E8-4CEC-B674-F13868B98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3D0207-18C0-4D1F-A123-94D68EA5B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081A5F-3559-4551-B6A1-2027BE133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8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5FD9F-0E5F-4A78-9450-BFDF1621D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02D602-F6CE-4F7C-97AD-48A2ED5F8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003D29-595F-421E-96E9-21CB1B5A8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D2773-B1A6-4554-A4BA-0CC7190D7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7F0A18-CED9-4DB3-990C-DB27864B1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36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01373F1-A081-4F2B-AB0A-010574F08B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158EFA-09B5-4D73-B916-73BECA2F2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BDECF-1062-40E3-AB57-930B70E61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7F2AB-E02A-4055-92E9-E46A68C6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859238-C1B4-4DAE-80C0-579075AC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76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75E8A-33BA-4E91-85CE-AD0D575DC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12256F-10E2-4CD1-8BFF-D66BC887E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649CC8-5DCA-46B6-9D92-9886941C12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FD0A7-D5D1-4D4B-BF5F-A43AE35156A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8FAE27-7E7D-4C1D-AB18-835CF50BF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40C3A7-8551-4963-8661-62EDB3098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0E2EF-E60B-4572-95B2-107AAABF04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16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0">
        <p:fade/>
      </p:transition>
    </mc:Choice>
    <mc:Fallback xmlns="">
      <p:transition spd="med" advClick="0" advTm="5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6011D9-D671-4BC2-9E42-36CF532B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3"/>
            <a:ext cx="12192000" cy="69975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4EE962-AA14-4330-B8DC-2DFB79055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77" y="431478"/>
            <a:ext cx="1394496" cy="129898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7A373-0573-4BDC-B07B-8A65B04B8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9204" y="160877"/>
            <a:ext cx="10237319" cy="121473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Компания «Эколайф»</a:t>
            </a:r>
            <a:br>
              <a:rPr lang="ru-RU" sz="1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ru-RU" sz="1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Наша компания оказывает широкий спектр услуг в сфере экологии – комплексное экологическое сопровождение производственной и хозяйственной деятельности предприятий (экологический аутсорсинг); экологическое проектирование и нормирование.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593115-DBAF-4C2C-AE54-0089D77D6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477" y="4749428"/>
            <a:ext cx="4632550" cy="2060575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100" b="1" u="sng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Наши контакты</a:t>
            </a:r>
          </a:p>
          <a:p>
            <a:pPr algn="just">
              <a:spcBef>
                <a:spcPts val="0"/>
              </a:spcBef>
            </a:pPr>
            <a:endParaRPr lang="ru-RU" sz="11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Адрес: 432071, г. Ульяновск, </a:t>
            </a:r>
            <a:r>
              <a:rPr lang="ru-RU" sz="11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пр-кт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Нариманова, д.1, стр.3, </a:t>
            </a:r>
          </a:p>
          <a:p>
            <a:pPr algn="l">
              <a:spcBef>
                <a:spcPts val="0"/>
              </a:spcBef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(здание БЦ «Кристалл»), оф.507-508</a:t>
            </a:r>
          </a:p>
          <a:p>
            <a:pPr algn="just">
              <a:spcBef>
                <a:spcPts val="0"/>
              </a:spcBef>
            </a:pPr>
            <a:endParaRPr lang="ru-RU" sz="11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Телефон: тел. 8(8422) 41-49-80; </a:t>
            </a:r>
          </a:p>
          <a:p>
            <a:pPr algn="l">
              <a:spcBef>
                <a:spcPts val="0"/>
              </a:spcBef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                 89084780054</a:t>
            </a:r>
          </a:p>
          <a:p>
            <a:pPr algn="l">
              <a:spcBef>
                <a:spcPts val="0"/>
              </a:spcBef>
            </a:pPr>
            <a:endParaRPr lang="ru-RU" sz="11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E-mail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: 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ecolife73@yandex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.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ru</a:t>
            </a:r>
          </a:p>
          <a:p>
            <a:pPr algn="l">
              <a:spcBef>
                <a:spcPts val="0"/>
              </a:spcBef>
            </a:pPr>
            <a:endParaRPr lang="en-US" sz="11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Ссылка в соцсетях: 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https://vk.com/ecolife_ul</a:t>
            </a:r>
            <a:endParaRPr lang="ru-RU" sz="11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latin typeface="+mj-lt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latin typeface="+mj-lt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endParaRPr lang="en-US" sz="2000" b="1" dirty="0">
              <a:latin typeface="+mj-lt"/>
              <a:ea typeface="+mj-ea"/>
              <a:cs typeface="+mj-cs"/>
            </a:endParaRPr>
          </a:p>
          <a:p>
            <a:pPr algn="l">
              <a:spcBef>
                <a:spcPts val="0"/>
              </a:spcBef>
            </a:pPr>
            <a:endParaRPr lang="ru-RU" sz="2000" b="1" dirty="0"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440ED8-D3AE-483F-9B18-47794B351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971" y="5423250"/>
            <a:ext cx="1033113" cy="12968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476419-A784-4E71-AD22-F0811CE45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6" y="1966817"/>
            <a:ext cx="2448733" cy="18365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642A58-8419-4DC8-9C12-820373CC6E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684" y="1730460"/>
            <a:ext cx="3389316" cy="25419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C1EAE1-853C-42D4-9E49-A54A743B5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413" y="1375608"/>
            <a:ext cx="2529246" cy="33723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A8EA6A6-A8E5-4298-BA08-E49993EEEC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846" y="1806967"/>
            <a:ext cx="2379719" cy="178478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88F82A0-5D1D-4730-B3D0-24C9ECB21D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846" y="4023116"/>
            <a:ext cx="2467041" cy="18502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91D56FB-F9D2-4901-A8BC-615EC990A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449" y="4869006"/>
            <a:ext cx="2047319" cy="19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82">
        <p:fade/>
      </p:transition>
    </mc:Choice>
    <mc:Fallback xmlns="">
      <p:transition spd="med" advTm="5482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BF0F9"/>
            </a:gs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107E6C-EF6C-447E-B01B-6CEFF45E2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46" y="1398867"/>
            <a:ext cx="5694438" cy="360608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53A30-B8CA-48DC-A7B6-73E9AD507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240" y="166255"/>
            <a:ext cx="10333007" cy="1117706"/>
          </a:xfrm>
          <a:noFill/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Проект «Экология в жизнь»</a:t>
            </a:r>
            <a:b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Проект организован компанией «Эколайф» совместно с Национальным парком «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Сенгилеевские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горы», Центром социально-психологической помощи семье и детям «Семья» в городе Ульяновске, Ульяновским отделением Всероссийского общественного движения «Матери России».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7677EE-3347-4478-AFDB-25B879B12D59}"/>
              </a:ext>
            </a:extLst>
          </p:cNvPr>
          <p:cNvSpPr/>
          <p:nvPr/>
        </p:nvSpPr>
        <p:spPr>
          <a:xfrm>
            <a:off x="6096000" y="1737528"/>
            <a:ext cx="51931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Основной целью проекта является — привлечение внимания семьи и детей к проблемам сохранения окружающей среды, формирование экологически грамотного стиля жизни и повышения уровня экологической культуры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5EEC5F-2C54-4757-A983-1DF0C41F0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71" y="2998228"/>
            <a:ext cx="4362196" cy="334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2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12">
        <p:fade/>
      </p:transition>
    </mc:Choice>
    <mc:Fallback xmlns="">
      <p:transition spd="med" advTm="5712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183920-14CB-4BFE-A557-26BB23115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17" y="43278"/>
            <a:ext cx="10880765" cy="1020176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Первый этап проекта – конкурс рисунков «Экологичная жизнь» </a:t>
            </a:r>
            <a:b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проходил с 24 января по 28 февраля (включительно) 2022 года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AAA551-E74A-4303-9F34-BF220058B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954" y="1226163"/>
            <a:ext cx="3365964" cy="4764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C0457E-B648-44BE-9E05-566BCB1D3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2" y="1044143"/>
            <a:ext cx="1713478" cy="12446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ACE0D7B-DB44-4839-BF69-D9D8D4659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60" y="1053799"/>
            <a:ext cx="1708884" cy="12446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4C95BC-9809-41F6-8090-C64BC1EAC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57" y="1100692"/>
            <a:ext cx="2981566" cy="27331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79CF33-EB26-4218-A7A6-0DA09BC047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441" y="3429000"/>
            <a:ext cx="3365964" cy="31952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5598DF-08C6-42FA-BADB-8D51C718BB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7" y="2381470"/>
            <a:ext cx="3133342" cy="22156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B84481-CD22-4403-A754-74C2868BA0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2" y="4689746"/>
            <a:ext cx="2820015" cy="19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3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69">
        <p:fade/>
      </p:transition>
    </mc:Choice>
    <mc:Fallback xmlns="">
      <p:transition spd="med" advTm="5669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CDAD4A4-9C37-415C-BD72-AD00B13D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93" y="43278"/>
            <a:ext cx="11354540" cy="1020176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Второй этап проекта – конкурс работ собственного сочинения стартовал с 1 апреля и продлится по 31 мая (включительно) 2022 года</a:t>
            </a:r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7524CF15-BE31-4BF2-BDD4-46E68D99B6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7311" y="887767"/>
            <a:ext cx="3758504" cy="129386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Темы работ конкурса:</a:t>
            </a:r>
          </a:p>
          <a:p>
            <a:pPr marL="0" indent="0" algn="ctr">
              <a:buNone/>
            </a:pPr>
            <a:endParaRPr lang="ru-RU" sz="18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-Путешествие воды;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-Письмо Природы к человеку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D255F2-7394-42FE-98F9-623C4D16D84F}"/>
              </a:ext>
            </a:extLst>
          </p:cNvPr>
          <p:cNvSpPr/>
          <p:nvPr/>
        </p:nvSpPr>
        <p:spPr>
          <a:xfrm>
            <a:off x="632235" y="2181634"/>
            <a:ext cx="11059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Третий этап проекта – конкурс экологических проектов пройдет с 15 апреля по 31 августа (включительно) 2022 годам</a:t>
            </a:r>
            <a:endParaRPr lang="ru-RU" dirty="0"/>
          </a:p>
        </p:txBody>
      </p:sp>
      <p:pic>
        <p:nvPicPr>
          <p:cNvPr id="7" name="Объект 5">
            <a:extLst>
              <a:ext uri="{FF2B5EF4-FFF2-40B4-BE49-F238E27FC236}">
                <a16:creationId xmlns:a16="http://schemas.microsoft.com/office/drawing/2014/main" id="{C649D683-EE57-4D4E-84C5-42EF25FCC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35" y="3026123"/>
            <a:ext cx="4607548" cy="30716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13DCC3-92AC-4F0B-994D-61DC283EAC07}"/>
              </a:ext>
            </a:extLst>
          </p:cNvPr>
          <p:cNvSpPr/>
          <p:nvPr/>
        </p:nvSpPr>
        <p:spPr>
          <a:xfrm>
            <a:off x="5463765" y="3026123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Победители конкурсов будут награждены грамотами и памятными призами, экскурсиями в Национальный парк «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Сенгилеевские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горы».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b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Заключительный этап проекта состоится 12 сентября 2022 г. в «День семейного общения».</a:t>
            </a:r>
            <a:endParaRPr lang="ru-RU" dirty="0"/>
          </a:p>
        </p:txBody>
      </p:sp>
      <p:pic>
        <p:nvPicPr>
          <p:cNvPr id="9" name="Объект 7">
            <a:extLst>
              <a:ext uri="{FF2B5EF4-FFF2-40B4-BE49-F238E27FC236}">
                <a16:creationId xmlns:a16="http://schemas.microsoft.com/office/drawing/2014/main" id="{FEC3C9F0-1334-4701-9DF8-7D6A1B45B1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777" y="4949338"/>
            <a:ext cx="2525358" cy="1680627"/>
          </a:xfrm>
        </p:spPr>
      </p:pic>
    </p:spTree>
    <p:extLst>
      <p:ext uri="{BB962C8B-B14F-4D97-AF65-F5344CB8AC3E}">
        <p14:creationId xmlns:p14="http://schemas.microsoft.com/office/powerpoint/2010/main" val="133113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21">
        <p:fade/>
      </p:transition>
    </mc:Choice>
    <mc:Fallback xmlns="">
      <p:transition spd="med" advTm="562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CDAD4A4-9C37-415C-BD72-AD00B13D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793" y="43279"/>
            <a:ext cx="9570127" cy="808977"/>
          </a:xfrm>
        </p:spPr>
        <p:txBody>
          <a:bodyPr>
            <a:noAutofit/>
          </a:bodyPr>
          <a:lstStyle/>
          <a:p>
            <a:pPr algn="ctr"/>
            <a:br>
              <a:rPr lang="ru-RU" sz="1800" b="1" dirty="0"/>
            </a:br>
            <a:br>
              <a:rPr lang="ru-RU" sz="1800" b="1" dirty="0"/>
            </a:b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Во время проведения проекта «Экология в жизнь» проводятся лекции по экологии по темам «Раздельный сбор мусора. Основные вопросы»</a:t>
            </a:r>
            <a:b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ru-RU" sz="16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C9CC516-1192-4DA5-9833-4B1F88220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263" y="917285"/>
            <a:ext cx="3075797" cy="22205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55CA20-048A-448F-9E95-095813E60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079" y="918675"/>
            <a:ext cx="2960703" cy="2220526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B7FC928-5A8F-432E-A3EE-4EB073A74ED1}"/>
              </a:ext>
            </a:extLst>
          </p:cNvPr>
          <p:cNvSpPr txBox="1">
            <a:spLocks/>
          </p:cNvSpPr>
          <p:nvPr/>
        </p:nvSpPr>
        <p:spPr>
          <a:xfrm>
            <a:off x="834500" y="2627790"/>
            <a:ext cx="10129421" cy="12872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1800" b="1" dirty="0"/>
            </a:br>
            <a:br>
              <a:rPr lang="ru-RU" sz="1800" b="1" dirty="0"/>
            </a:b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+mn-cs"/>
              </a:rPr>
              <a:t>Награждение победителей первого этапа и презентация книги «Путешествие коробочки»  в рамках реализации проекта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8AE1A8-0DA5-445F-935D-15ED95DBF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70" y="3808742"/>
            <a:ext cx="3193370" cy="267523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915DA8F-D128-430F-8419-A15C8DFC6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23" y="3808742"/>
            <a:ext cx="5077228" cy="285602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AFECCF4-E765-4CA6-9C27-9AA17F1B63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/>
          <a:stretch/>
        </p:blipFill>
        <p:spPr>
          <a:xfrm>
            <a:off x="8702279" y="3808741"/>
            <a:ext cx="3347251" cy="267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21">
        <p:fade/>
      </p:transition>
    </mc:Choice>
    <mc:Fallback xmlns="">
      <p:transition spd="med" advTm="5621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</TotalTime>
  <Words>319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Тема Office</vt:lpstr>
      <vt:lpstr>Компания «Эколайф»   Наша компания оказывает широкий спектр услуг в сфере экологии – комплексное экологическое сопровождение производственной и хозяйственной деятельности предприятий (экологический аутсорсинг); экологическое проектирование и нормирование.</vt:lpstr>
      <vt:lpstr>Проект «Экология в жизнь» Проект организован компанией «Эколайф» совместно с Национальным парком «Сенгилеевские горы», Центром социально-психологической помощи семье и детям «Семья» в городе Ульяновске, Ульяновским отделением Всероссийского общественного движения «Матери России».</vt:lpstr>
      <vt:lpstr>Первый этап проекта – конкурс рисунков «Экологичная жизнь»  проходил с 24 января по 28 февраля (включительно) 2022 года</vt:lpstr>
      <vt:lpstr>Второй этап проекта – конкурс работ собственного сочинения стартовал с 1 апреля и продлится по 31 мая (включительно) 2022 года</vt:lpstr>
      <vt:lpstr>  Во время проведения проекта «Экология в жизнь» проводятся лекции по экологии по темам «Раздельный сбор мусора. Основные вопросы»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Экология в жизнь</dc:title>
  <dc:creator>Home</dc:creator>
  <cp:lastModifiedBy>Home</cp:lastModifiedBy>
  <cp:revision>27</cp:revision>
  <dcterms:created xsi:type="dcterms:W3CDTF">2022-01-27T10:14:15Z</dcterms:created>
  <dcterms:modified xsi:type="dcterms:W3CDTF">2022-04-21T06:48:03Z</dcterms:modified>
</cp:coreProperties>
</file>